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9" r:id="rId3"/>
    <p:sldId id="261" r:id="rId4"/>
    <p:sldId id="274" r:id="rId5"/>
    <p:sldId id="275" r:id="rId6"/>
    <p:sldId id="276" r:id="rId7"/>
    <p:sldId id="277" r:id="rId8"/>
    <p:sldId id="278" r:id="rId9"/>
    <p:sldId id="280" r:id="rId10"/>
    <p:sldId id="279" r:id="rId11"/>
    <p:sldId id="281" r:id="rId12"/>
    <p:sldId id="282" r:id="rId13"/>
    <p:sldId id="283" r:id="rId14"/>
    <p:sldId id="284" r:id="rId15"/>
    <p:sldId id="286" r:id="rId16"/>
    <p:sldId id="287" r:id="rId17"/>
    <p:sldId id="28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roduction" id="{1BD0E75E-ED94-4F88-B8E9-853F85056D5F}">
          <p14:sldIdLst>
            <p14:sldId id="256"/>
            <p14:sldId id="259"/>
            <p14:sldId id="261"/>
            <p14:sldId id="274"/>
            <p14:sldId id="275"/>
            <p14:sldId id="276"/>
            <p14:sldId id="277"/>
            <p14:sldId id="278"/>
            <p14:sldId id="280"/>
            <p14:sldId id="279"/>
            <p14:sldId id="281"/>
            <p14:sldId id="282"/>
            <p14:sldId id="283"/>
            <p14:sldId id="284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1" y="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D9F59-1E10-4A9B-A1B9-2BAC453C0211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1C0B06-3340-4109-9BB8-90BBDABABC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1173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E6848-630C-4143-931A-3482CD985CE7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7B949A-DC14-404E-98B4-A4D89143D6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5754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A4D39-3DF9-45F0-B12A-A60F2B84AF00}" type="datetime1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 ,CSPIT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23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10A5-7694-4E6D-B9EB-5FED3A264B2B}" type="datetime1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 ,CSPIT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0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5FEA-70C5-4284-AE7E-C5E02B60CA1B}" type="datetime1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 ,CSPIT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43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0A95E-1C47-4CEF-BFBB-0974FDB304DB}" type="datetime1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 ,CSPIT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11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B2C4-D439-45A3-A117-51F3E01B60C3}" type="datetime1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 ,CSPIT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105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67F6E-A66B-4381-8A2C-3486C09D598B}" type="datetime1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 ,CSPIT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03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6E20F-C7C1-4D22-8980-41122AA8A602}" type="datetime1">
              <a:rPr lang="en-US" smtClean="0"/>
              <a:pPr/>
              <a:t>8/30/2025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 ,CSPIT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56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222F-A0B4-4627-BA7D-1684A17AC69B}" type="datetime1">
              <a:rPr lang="en-US" smtClean="0"/>
              <a:pPr/>
              <a:t>8/30/2025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 ,CSPIT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62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C41A-BDE4-4D8F-A183-1217B30E28B4}" type="datetime1">
              <a:rPr lang="en-US" smtClean="0"/>
              <a:pPr/>
              <a:t>8/30/2025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Department of Computer Science &amp; Engineering ,CSPIT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9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C31206F-3307-4F0F-A434-2A5B37659217}" type="datetime1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Department of Computer Science &amp; Engineering ,CSPIT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2F294B-B6A8-44F3-8A3C-0EE5B1E345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1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0B680-DFE7-47E7-8C10-791358E93EC8}" type="datetime1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 ,CSPIT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24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EE931B-43B2-469F-93B9-3C56D1192037}" type="datetime1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Department of Computer Science &amp; Engineering ,CSPIT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52F294B-B6A8-44F3-8A3C-0EE5B1E3450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207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" TargetMode="External"/><Relationship Id="rId2" Type="http://schemas.openxmlformats.org/officeDocument/2006/relationships/hyperlink" Target="https://reactjs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ongodb.com/" TargetMode="External"/><Relationship Id="rId5" Type="http://schemas.openxmlformats.org/officeDocument/2006/relationships/hyperlink" Target="https://expressjs.com/" TargetMode="External"/><Relationship Id="rId4" Type="http://schemas.openxmlformats.org/officeDocument/2006/relationships/hyperlink" Target="https://nodejs.or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70102" y="4714310"/>
            <a:ext cx="4989107" cy="1605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 Veer Bhalodia (23DCS010)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 Duration : 12 May 2025 – 13 June 2025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9641" y="474349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Guide: Prof. Arpit Bhatt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Guide: Darpan Bhatt-(W3Nuts)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			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60" y="482358"/>
            <a:ext cx="4672240" cy="8944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34" y="340491"/>
            <a:ext cx="1037492" cy="1019102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" y="1725432"/>
            <a:ext cx="12059208" cy="260917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Rental System</a:t>
            </a:r>
            <a:br>
              <a:rPr lang="en-US" sz="4800" dirty="0"/>
            </a:br>
            <a:br>
              <a:rPr lang="en-IN" sz="4800" dirty="0"/>
            </a:br>
            <a:br>
              <a:rPr lang="en-IN" sz="4800" dirty="0"/>
            </a:b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CSE306: Internship-I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0"/>
          <p:cNvSpPr txBox="1">
            <a:spLocks/>
          </p:cNvSpPr>
          <p:nvPr/>
        </p:nvSpPr>
        <p:spPr>
          <a:xfrm>
            <a:off x="1097280" y="5530362"/>
            <a:ext cx="10058400" cy="592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sz="4800" b="1" dirty="0"/>
          </a:p>
        </p:txBody>
      </p:sp>
      <p:sp>
        <p:nvSpPr>
          <p:cNvPr id="13" name="Rectangle 12"/>
          <p:cNvSpPr/>
          <p:nvPr/>
        </p:nvSpPr>
        <p:spPr>
          <a:xfrm>
            <a:off x="2705099" y="6324525"/>
            <a:ext cx="7045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Department of Computer Science &amp; Engineering, </a:t>
            </a:r>
          </a:p>
          <a:p>
            <a:pPr algn="ctr"/>
            <a:r>
              <a:rPr lang="en-IN" sz="1600" b="1" dirty="0" err="1">
                <a:solidFill>
                  <a:schemeClr val="bg1"/>
                </a:solidFill>
              </a:rPr>
              <a:t>Devang</a:t>
            </a:r>
            <a:r>
              <a:rPr lang="en-IN" sz="1600" b="1" dirty="0">
                <a:solidFill>
                  <a:schemeClr val="bg1"/>
                </a:solidFill>
              </a:rPr>
              <a:t> Patel Institute of Advance Technology and Research (DEPSTAR)</a:t>
            </a:r>
          </a:p>
        </p:txBody>
      </p:sp>
    </p:spTree>
    <p:extLst>
      <p:ext uri="{BB962C8B-B14F-4D97-AF65-F5344CB8AC3E}">
        <p14:creationId xmlns:p14="http://schemas.microsoft.com/office/powerpoint/2010/main" val="212081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44894-8B08-5A6A-637C-8B407F794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4EA4E-FE16-B4D1-8593-C17D9F468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/>
              <a:t>Department of Computer Science &amp; Engineering, DEPSTAR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D7CB3-AE91-7C07-4BD8-57A9A05B9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13EBA-8F20-697F-A144-3E53652D27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3392" y="711953"/>
            <a:ext cx="10058400" cy="608013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200000"/>
              </a:lnSpc>
              <a:spcAft>
                <a:spcPct val="0"/>
              </a:spcAft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361D3C-95C1-D3C6-5539-86DBC8F7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92" y="2073632"/>
            <a:ext cx="4707206" cy="2710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924E6B-9365-D50B-66EE-42634FCFC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692" y="1619701"/>
            <a:ext cx="4480594" cy="361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9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B11D4-BAB5-BCE6-1946-AF0F266AA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03644-E447-CE54-5B4D-625EA35AB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/>
              <a:t>Department of Computer Science &amp; Engineering, DEPSTAR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C65F80-89B3-A406-CB8D-D14F96B75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8EAF4-90CB-491B-0844-9CBE2DD665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3392" y="711953"/>
            <a:ext cx="10058400" cy="608013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200000"/>
              </a:lnSpc>
              <a:spcAft>
                <a:spcPct val="0"/>
              </a:spcAft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75B06-9CE6-EC14-A155-9B782670F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42" y="1612464"/>
            <a:ext cx="10539991" cy="363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70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F752B-332B-D7EE-551A-9BB9C16E9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E923C-1ED3-2B95-D9D1-340C5F36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/>
              <a:t>Department of Computer Science &amp; Engineering, DEPSTAR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6B8EA-8173-B85B-7347-D7662BCE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2A27F-8D9B-B7C3-215E-57D28AE2C9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3392" y="711953"/>
            <a:ext cx="10058400" cy="608013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200000"/>
              </a:lnSpc>
              <a:spcAft>
                <a:spcPct val="0"/>
              </a:spcAft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FBE4A-F316-9F8A-1707-DD9150133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92" y="1319966"/>
            <a:ext cx="7712766" cy="44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79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C9FB-6581-EFF0-8C5E-224047D1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7EA34-DF46-377A-8C76-4A83F6E57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/>
              <a:t>Department of Computer Science &amp; Engineering, DEPSTAR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BF45B-28C0-2C47-0A42-F60D37735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AD7CF-6FB1-E0A5-F6C9-B28FA08FF0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3392" y="711953"/>
            <a:ext cx="10058400" cy="608013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200000"/>
              </a:lnSpc>
              <a:spcAft>
                <a:spcPct val="0"/>
              </a:spcAft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7DA71-B05F-8C90-479B-B58DC21B5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92" y="1441413"/>
            <a:ext cx="7919533" cy="458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9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3989B-5055-BBFF-F4BA-AB10D7481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AE67D-87AD-BE3A-01DE-ED337B8EB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/>
              <a:t>Department of Computer Science &amp; Engineering, DEPSTAR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61D08-9665-28B7-5B4C-3CEB8F3A8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F2D7C-1FA7-6D0B-8113-4A8A2A4848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3392" y="711953"/>
            <a:ext cx="10058400" cy="608013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200000"/>
              </a:lnSpc>
              <a:spcAft>
                <a:spcPct val="0"/>
              </a:spcAft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and Outcomes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B615B-5CC6-561F-4688-3F74D6B262FA}"/>
              </a:ext>
            </a:extLst>
          </p:cNvPr>
          <p:cNvSpPr txBox="1"/>
          <p:nvPr/>
        </p:nvSpPr>
        <p:spPr>
          <a:xfrm>
            <a:off x="1248355" y="1701579"/>
            <a:ext cx="99641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online payment integration: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system currently does not support direct online payments.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Web-based only: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application is accessible only via web browsers and does not have a native mobile app version.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tracking features: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Vehicle tracking functionality is basic and can be further enhanced for more detailed monitoring.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Outcomes: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booking process: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system successfully automates vehicle bookings, making the process faster and more efficient.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vehicle availability: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Provides a clear, up-to-date view of available vehicles, benefiting both customers and administrators.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manual errors: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Automation significantly minimizes human errors in bookings and data management.</a:t>
            </a:r>
          </a:p>
        </p:txBody>
      </p:sp>
    </p:spTree>
    <p:extLst>
      <p:ext uri="{BB962C8B-B14F-4D97-AF65-F5344CB8AC3E}">
        <p14:creationId xmlns:p14="http://schemas.microsoft.com/office/powerpoint/2010/main" val="2897741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A3345-7061-931E-9774-530565812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FEDEB-8371-8E75-3A02-272D8657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/>
              <a:t>Department of Computer Science &amp; Engineering, DEPSTAR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87726-55DA-9F14-AD8A-D6F281D5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B3F8C-F4DC-D54A-A73C-CC79BA62D4D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3392" y="711953"/>
            <a:ext cx="10058400" cy="608013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200000"/>
              </a:lnSpc>
              <a:spcAft>
                <a:spcPct val="0"/>
              </a:spcAft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ACB72-9BB5-E5F6-6AC6-735AAD692C29}"/>
              </a:ext>
            </a:extLst>
          </p:cNvPr>
          <p:cNvSpPr txBox="1"/>
          <p:nvPr/>
        </p:nvSpPr>
        <p:spPr>
          <a:xfrm>
            <a:off x="1248355" y="1701579"/>
            <a:ext cx="9964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payment gateway: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 direct online payments for seamless booking.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(Android/iOS):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Develop a native app to improve accessibility and user experience.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tracking for vehicles: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 real-time tracking for better fleet management.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AI-based vehicle recommendations: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Suggest vehicles to users based on preferences and past bookings.</a:t>
            </a:r>
          </a:p>
        </p:txBody>
      </p:sp>
    </p:spTree>
    <p:extLst>
      <p:ext uri="{BB962C8B-B14F-4D97-AF65-F5344CB8AC3E}">
        <p14:creationId xmlns:p14="http://schemas.microsoft.com/office/powerpoint/2010/main" val="2737537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72CA2-DFA6-88E7-2D14-3731D17E3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1969AB-BFDE-A3EF-95D1-17FC174B3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/>
              <a:t>Department of Computer Science &amp; Engineering, DEPSTAR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C00FD6-0BD2-B2F1-004D-D7272464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A3AEE-1141-711C-6304-E4FE063129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3392" y="711953"/>
            <a:ext cx="10058400" cy="608013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200000"/>
              </a:lnSpc>
              <a:spcAft>
                <a:spcPct val="0"/>
              </a:spcAft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and 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973ADE-448B-6167-B47F-47F57BAA151B}"/>
              </a:ext>
            </a:extLst>
          </p:cNvPr>
          <p:cNvSpPr txBox="1"/>
          <p:nvPr/>
        </p:nvSpPr>
        <p:spPr>
          <a:xfrm>
            <a:off x="1176792" y="3674504"/>
            <a:ext cx="101776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short, this project successfully built a functioning Vehicle Rental System that makes the booking process simple for users and provides efficient management tools for administrators. Creating it was a great opportunity to learn and apply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MERN stack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invaluable for future projects.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1E263-6CAF-B440-2A1B-472570FF90FD}"/>
              </a:ext>
            </a:extLst>
          </p:cNvPr>
          <p:cNvSpPr txBox="1"/>
          <p:nvPr/>
        </p:nvSpPr>
        <p:spPr>
          <a:xfrm>
            <a:off x="1176792" y="1431235"/>
            <a:ext cx="100356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 </a:t>
            </a:r>
          </a:p>
          <a:p>
            <a:r>
              <a:rPr lang="en-IN" sz="2000" u="sng" dirty="0">
                <a:solidFill>
                  <a:srgbClr val="2998E3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Official documentation for React.js, used for building the frontend.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https://developer.mozilla.org/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Reference for HTML, CSS, and JavaScript fundamentals.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https://nodejs.org/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Used for backend development and server-side scripting.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https://expressjs.com/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Reference for building RESTful APIs using Express.js.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https://www.mongodb.com/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Used to understand NoSQL database structure and integration</a:t>
            </a:r>
          </a:p>
        </p:txBody>
      </p:sp>
    </p:spTree>
    <p:extLst>
      <p:ext uri="{BB962C8B-B14F-4D97-AF65-F5344CB8AC3E}">
        <p14:creationId xmlns:p14="http://schemas.microsoft.com/office/powerpoint/2010/main" val="1112143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5269B-0808-617B-25D1-98C103D1A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30F33-3F5D-36BC-8BDC-B4E1E9A6B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/>
              <a:t>Department of Computer Science &amp; Engineering, DEPSTAR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93847-0B87-55CA-5B3F-0B5C7D86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BED992-9925-690B-14AF-EC5B81D8A7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29932" y="2900500"/>
            <a:ext cx="4332136" cy="608013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200000"/>
              </a:lnSpc>
              <a:spcAft>
                <a:spcPct val="0"/>
              </a:spcAft>
            </a:pP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8272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2425" y="1082183"/>
            <a:ext cx="9492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1400"/>
              </a:spcBef>
              <a:buClr>
                <a:schemeClr val="accent1"/>
              </a:buClr>
            </a:pPr>
            <a:endParaRPr lang="en-US" dirty="0"/>
          </a:p>
        </p:txBody>
      </p:sp>
      <p:sp>
        <p:nvSpPr>
          <p:cNvPr id="6" name="Footer Placeholder 8"/>
          <p:cNvSpPr txBox="1">
            <a:spLocks/>
          </p:cNvSpPr>
          <p:nvPr/>
        </p:nvSpPr>
        <p:spPr>
          <a:xfrm>
            <a:off x="4175024" y="645978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Department of Computer Science &amp; Engineering, DEPSTAR</a:t>
            </a:r>
          </a:p>
        </p:txBody>
      </p:sp>
      <p:sp>
        <p:nvSpPr>
          <p:cNvPr id="7" name="Rectangle 6"/>
          <p:cNvSpPr/>
          <p:nvPr/>
        </p:nvSpPr>
        <p:spPr>
          <a:xfrm>
            <a:off x="974103" y="62051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of the Presentation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11762-F38A-6B63-3E75-E663028FFE1B}"/>
              </a:ext>
            </a:extLst>
          </p:cNvPr>
          <p:cNvSpPr txBox="1"/>
          <p:nvPr/>
        </p:nvSpPr>
        <p:spPr>
          <a:xfrm>
            <a:off x="974103" y="1213244"/>
            <a:ext cx="11129228" cy="487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and Problem Definition</a:t>
            </a:r>
          </a:p>
          <a:p>
            <a:pPr marL="285750" lvl="0" indent="-28575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285750" lvl="0" indent="-28575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</a:p>
          <a:p>
            <a:pPr marL="285750" lvl="0" indent="-28575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Functionalities</a:t>
            </a:r>
          </a:p>
          <a:p>
            <a:pPr marL="285750" lvl="0" indent="-28575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</a:p>
          <a:p>
            <a:pPr marL="285750" lvl="0" indent="-28575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Output</a:t>
            </a:r>
          </a:p>
          <a:p>
            <a:pPr marL="285750" lvl="0" indent="-28575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&amp; Conclusion 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556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/>
              <a:t>Department of Computer Science &amp; Engineering, DEPSTAR</a:t>
            </a:r>
            <a:endParaRPr lang="en-US" sz="11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73392" y="711953"/>
            <a:ext cx="10058400" cy="608013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200000"/>
              </a:lnSpc>
              <a:spcAft>
                <a:spcPct val="0"/>
              </a:spcAft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and  Problem Definition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3392" y="1612329"/>
            <a:ext cx="1004521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Why I Created This Project?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Renting vehicles can be a pain. The old way of doing it is often slow and confusing, but people want a quicker, more flexible way to travel.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solve this, we built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Rental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website makes renting a vehicle simple. It lets customers book easily and helps administrators manage everything smoothly.</a:t>
            </a:r>
          </a:p>
          <a:p>
            <a:pPr algn="just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Definition: What It Does?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is a web application that makes vehicle rentals easier. It's a single platform that handles everything: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can easily see what vehicles are available and book one in just a few clicks.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can manage all the vehicles, users, and bookings from one secure place.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short, it's a simple and secure system that helps both customers and staff.</a:t>
            </a:r>
          </a:p>
          <a:p>
            <a:pPr algn="just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36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11DF8-EE75-8D1F-B877-2815E352E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3C95C9-8A61-8AFE-5D79-BFFF2F31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/>
              <a:t>Department of Computer Science &amp; Engineering, DEPSTAR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DF6FE-EB07-5102-640C-271E13271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1FD2E-00F0-F499-5E45-F3D05BA838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3392" y="711953"/>
            <a:ext cx="10058400" cy="608013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200000"/>
              </a:lnSpc>
              <a:spcAft>
                <a:spcPct val="0"/>
              </a:spcAft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C9328-0F52-FEB1-1E69-4E669A68724D}"/>
              </a:ext>
            </a:extLst>
          </p:cNvPr>
          <p:cNvSpPr txBox="1"/>
          <p:nvPr/>
        </p:nvSpPr>
        <p:spPr>
          <a:xfrm>
            <a:off x="1073392" y="1612329"/>
            <a:ext cx="100452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main goals for this project were to create a fast, secure, and easy-to-use vehicle rental system. I focused on four key objectives: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Simplify the Rental Process: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My first objective was to make booking and returning a vehicle as quick and simple as possible for customers.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Security: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built a secure system for users to sign up and log in, protecting their personal information.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 Vehicle Selection: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made it easy for users to browse vehicles by organizing them into clear categories like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Bike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Sedan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SUV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Data Safely: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used a database (MongoDB) to safely store and manage all the important information about users, vehicles, and bookings.</a:t>
            </a:r>
            <a:endParaRPr lang="en-IN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045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C79F7-1BF9-F6AB-F628-0623668D9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CD1A9-B003-B293-F1CE-CFFB68704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/>
              <a:t>Department of Computer Science &amp; Engineering, DEPSTAR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A56D8-8651-2689-54C7-F68D9E65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C834D-E6C7-C59F-81F7-DD0E2BBDEF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3392" y="711953"/>
            <a:ext cx="10058400" cy="608013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200000"/>
              </a:lnSpc>
              <a:spcAft>
                <a:spcPct val="0"/>
              </a:spcAft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EFF883-E9D3-3B7B-B018-7B06009BCC5C}"/>
              </a:ext>
            </a:extLst>
          </p:cNvPr>
          <p:cNvSpPr txBox="1"/>
          <p:nvPr/>
        </p:nvSpPr>
        <p:spPr>
          <a:xfrm>
            <a:off x="1073392" y="1631439"/>
            <a:ext cx="1058012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user interface was built using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React.js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its component-based architecture, which makes building dynamic pages efficient. I used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Bootstrap 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handle the styling and ensure a responsive design that looks good on any device.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the server-side logic, I used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Node.js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Express.js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framework. This provided a fast and scalable environment to handle all the requests from the frontend.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 the project's data—including information on users, vehicles, and bookings—is stored and managed in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database.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Calls: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 used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Axios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handle all the API calls, which allows the frontend and backend to communicate with each other.</a:t>
            </a:r>
          </a:p>
        </p:txBody>
      </p:sp>
    </p:spTree>
    <p:extLst>
      <p:ext uri="{BB962C8B-B14F-4D97-AF65-F5344CB8AC3E}">
        <p14:creationId xmlns:p14="http://schemas.microsoft.com/office/powerpoint/2010/main" val="947823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2D516-3FDC-2185-8BFE-B1C846635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A0AED-05E4-081F-8D07-E9C68A34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/>
              <a:t>Department of Computer Science &amp; Engineering, DEPSTAR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21499-59D9-A6A7-8F4D-063B7EF3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14E797-9EC7-2228-99C3-49AAF3D998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3392" y="711953"/>
            <a:ext cx="10058400" cy="608013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200000"/>
              </a:lnSpc>
              <a:spcAft>
                <a:spcPct val="0"/>
              </a:spcAft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Functionalities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BE9F87-4DC5-4AD7-DCEF-D9B4D46A3B4A}"/>
              </a:ext>
            </a:extLst>
          </p:cNvPr>
          <p:cNvSpPr txBox="1"/>
          <p:nvPr/>
        </p:nvSpPr>
        <p:spPr>
          <a:xfrm>
            <a:off x="1073392" y="1643106"/>
            <a:ext cx="1041654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Side: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customer side is designed to be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simple and easy to use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Users can: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Register &amp; Log In: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account and sign in securely.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Browse Vehicles: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Explore vehicles by category like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Bikes, Sedans, and SUVs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 &amp; Cancel: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Reserve a vehicle or cancel if their plan changes.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 History: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Check all past and current bookings.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AA4FD1-FEEB-411D-97D5-E42C2F173A80}"/>
              </a:ext>
            </a:extLst>
          </p:cNvPr>
          <p:cNvSpPr txBox="1"/>
          <p:nvPr/>
        </p:nvSpPr>
        <p:spPr>
          <a:xfrm>
            <a:off x="1073392" y="3889875"/>
            <a:ext cx="90365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 Side: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admin side is designed for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managing the rental business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Admins can: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 Vehicles: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Add, edit, or remove vehicles.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 Users: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View and manage all registered users.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Track Bookings: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Monitor active and past bookings.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1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01B90-EBAE-D292-7585-F503CE5E5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5F1CA-C575-2C72-3A45-4C67BEBA6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/>
              <a:t>Department of Computer Science &amp; Engineering, DEPSTAR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79EB6-28B0-A695-030E-D47966E5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D7186-0EC9-EBAA-775D-6BEB21EAA6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3392" y="505219"/>
            <a:ext cx="10058400" cy="608013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200000"/>
              </a:lnSpc>
              <a:spcAft>
                <a:spcPct val="0"/>
              </a:spcAft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EAC32-57F2-C00B-9A08-80DC91A53724}"/>
              </a:ext>
            </a:extLst>
          </p:cNvPr>
          <p:cNvSpPr txBox="1"/>
          <p:nvPr/>
        </p:nvSpPr>
        <p:spPr>
          <a:xfrm>
            <a:off x="1073392" y="3889875"/>
            <a:ext cx="9036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78ECB-808F-2902-0158-01816B1BE4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406" y="633629"/>
            <a:ext cx="7203064" cy="529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00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6F2A7-F406-0D99-71A2-335E0A5E5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160EC-3070-9140-C010-F0F096F77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/>
              <a:t>Department of Computer Science &amp; Engineering, DEPSTAR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DF49A-0E47-8E3D-AF4C-71A8E339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CB4421-11B9-D8FA-4C74-0F06A30C84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3392" y="711953"/>
            <a:ext cx="10058400" cy="608013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200000"/>
              </a:lnSpc>
              <a:spcAft>
                <a:spcPct val="0"/>
              </a:spcAft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512AD-2464-0287-6F53-A8D3D3229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119" y="1756616"/>
            <a:ext cx="4828666" cy="2753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BA0119-2459-0CFE-B30E-76E916D49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460" y="1876299"/>
            <a:ext cx="4919276" cy="263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1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8803C-978C-041F-0B73-5F59FFD68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DF4BA-DDDD-502C-F7BE-6BB973BE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/>
              <a:t>Department of Computer Science &amp; Engineering, DEPSTAR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07542-BC91-9980-2CCC-8E41FF8C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F294B-B6A8-44F3-8A3C-0EE5B1E3450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643AC-9389-D024-C194-4E9F42FC53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3392" y="711953"/>
            <a:ext cx="10058400" cy="608013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200000"/>
              </a:lnSpc>
              <a:spcAft>
                <a:spcPct val="0"/>
              </a:spcAft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622AD-785C-AEC8-8B73-3246C930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34" y="1867657"/>
            <a:ext cx="4858342" cy="2777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746A04-5D24-C43E-5B40-2B5F0BC0C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956" y="1802359"/>
            <a:ext cx="4991610" cy="284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181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965</TotalTime>
  <Words>1112</Words>
  <Application>Microsoft Office PowerPoint</Application>
  <PresentationFormat>Widescreen</PresentationFormat>
  <Paragraphs>120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Times New Roman</vt:lpstr>
      <vt:lpstr>Wingdings</vt:lpstr>
      <vt:lpstr>Retrospect</vt:lpstr>
      <vt:lpstr>Vehicle Rental System   CSE306: Internship-I</vt:lpstr>
      <vt:lpstr>PowerPoint Presentation</vt:lpstr>
      <vt:lpstr>Introduction and  Problem Definition</vt:lpstr>
      <vt:lpstr>Project Objective</vt:lpstr>
      <vt:lpstr>Tools and Technologies</vt:lpstr>
      <vt:lpstr>Major Functionalities</vt:lpstr>
      <vt:lpstr>Flowchart</vt:lpstr>
      <vt:lpstr>Result:</vt:lpstr>
      <vt:lpstr>Result:</vt:lpstr>
      <vt:lpstr>Result:</vt:lpstr>
      <vt:lpstr>Result:</vt:lpstr>
      <vt:lpstr>Result:</vt:lpstr>
      <vt:lpstr>Result:</vt:lpstr>
      <vt:lpstr>Limitations and Outcomes</vt:lpstr>
      <vt:lpstr>Future Scope</vt:lpstr>
      <vt:lpstr>References and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Dhara Solanki</dc:creator>
  <cp:lastModifiedBy>Veer Bhalodia</cp:lastModifiedBy>
  <cp:revision>64</cp:revision>
  <dcterms:created xsi:type="dcterms:W3CDTF">2023-09-24T01:32:29Z</dcterms:created>
  <dcterms:modified xsi:type="dcterms:W3CDTF">2025-08-30T02:33:58Z</dcterms:modified>
</cp:coreProperties>
</file>